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91" d="100"/>
          <a:sy n="91" d="100"/>
        </p:scale>
        <p:origin x="8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jpg>
</file>

<file path=ppt/media/image12.jpg>
</file>

<file path=ppt/media/image13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u diapozitiv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o-RO"/>
              <a:t>Faceți clic pentru a edita stilul de subtitlu coordonator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ext vertical și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lu vertical și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u și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ntet secțiun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uă tipuri de conțin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ț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oar tit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Necomple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ținut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ine cu legend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o-RO"/>
              <a:t>Faceți clic pe pictogramă pentru a adăuga o imagine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o-RO"/>
              <a:t>Editați stilurile de text coordonator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11/4/2018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o-RO"/>
              <a:t>Faceți clic pentru a edita stilul de titlu coordonator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o-RO"/>
              <a:t>Editați stilurile de text coordonator</a:t>
            </a:r>
          </a:p>
          <a:p>
            <a:pPr lvl="1"/>
            <a:r>
              <a:rPr lang="ro-RO"/>
              <a:t>Al doilea nivel</a:t>
            </a:r>
          </a:p>
          <a:p>
            <a:pPr lvl="2"/>
            <a:r>
              <a:rPr lang="ro-RO"/>
              <a:t>Al treilea nivel</a:t>
            </a:r>
          </a:p>
          <a:p>
            <a:pPr lvl="3"/>
            <a:r>
              <a:rPr lang="ro-RO"/>
              <a:t>Al patrulea nivel</a:t>
            </a:r>
          </a:p>
          <a:p>
            <a:pPr lvl="4"/>
            <a:r>
              <a:rPr lang="ro-RO"/>
              <a:t>Al cincilea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11/4/2018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1B07F812-5706-4DD4-B938-53F916BAA70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 err="1"/>
              <a:t>Cardboard</a:t>
            </a:r>
            <a:r>
              <a:rPr lang="ro-RO" dirty="0"/>
              <a:t> game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4119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D6CE24A-5602-4DB4-9F6B-AAAB451A3F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Game on</a:t>
            </a:r>
            <a:endParaRPr lang="en-US" dirty="0"/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C7297488-D143-4C51-9A94-3F1AA9F045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5719" y="2286000"/>
            <a:ext cx="6389511" cy="3594100"/>
          </a:xfrm>
        </p:spPr>
      </p:pic>
    </p:spTree>
    <p:extLst>
      <p:ext uri="{BB962C8B-B14F-4D97-AF65-F5344CB8AC3E}">
        <p14:creationId xmlns:p14="http://schemas.microsoft.com/office/powerpoint/2010/main" val="4077099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64F5241D-9753-473A-B4B6-48A3242B0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Echipa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6B14B99A-7E40-49C6-B399-849CD07D8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Bardac</a:t>
            </a:r>
            <a:r>
              <a:rPr lang="en-US" dirty="0"/>
              <a:t> Diana, 343C5                    </a:t>
            </a:r>
          </a:p>
          <a:p>
            <a:r>
              <a:rPr lang="en-US" dirty="0" err="1"/>
              <a:t>Bouleanu</a:t>
            </a:r>
            <a:r>
              <a:rPr lang="en-US" dirty="0"/>
              <a:t> </a:t>
            </a:r>
            <a:r>
              <a:rPr lang="en-US" dirty="0" err="1"/>
              <a:t>Oana</a:t>
            </a:r>
            <a:r>
              <a:rPr lang="en-US" dirty="0"/>
              <a:t>-Bianca, 343C5</a:t>
            </a:r>
          </a:p>
          <a:p>
            <a:r>
              <a:rPr lang="en-US" dirty="0" err="1"/>
              <a:t>Mirescu</a:t>
            </a:r>
            <a:r>
              <a:rPr lang="en-US" dirty="0"/>
              <a:t> </a:t>
            </a:r>
            <a:r>
              <a:rPr lang="en-US" dirty="0" err="1"/>
              <a:t>Andreea</a:t>
            </a:r>
            <a:r>
              <a:rPr lang="en-US" dirty="0"/>
              <a:t>-Alexandra, 343C5</a:t>
            </a:r>
          </a:p>
          <a:p>
            <a:r>
              <a:rPr lang="en-US" dirty="0" err="1"/>
              <a:t>Neciu</a:t>
            </a:r>
            <a:r>
              <a:rPr lang="en-US" dirty="0"/>
              <a:t> </a:t>
            </a:r>
            <a:r>
              <a:rPr lang="en-US" dirty="0" err="1"/>
              <a:t>Laurențiu</a:t>
            </a:r>
            <a:r>
              <a:rPr lang="en-US" dirty="0"/>
              <a:t> Florin, 343C5</a:t>
            </a:r>
          </a:p>
          <a:p>
            <a:r>
              <a:rPr lang="en-US" dirty="0" err="1"/>
              <a:t>Pîrvan</a:t>
            </a:r>
            <a:r>
              <a:rPr lang="en-US" dirty="0"/>
              <a:t> Daniel, 343C5</a:t>
            </a:r>
          </a:p>
          <a:p>
            <a:r>
              <a:rPr lang="en-US" dirty="0" err="1"/>
              <a:t>Țolea</a:t>
            </a:r>
            <a:r>
              <a:rPr lang="en-US" dirty="0"/>
              <a:t> Cristiana, 342C5</a:t>
            </a:r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17873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C4000A95-AEFE-438A-A030-D60657624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Scurta descriere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E27B7044-46C2-4AED-A161-3B4E638FF1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o-RO" dirty="0" err="1"/>
              <a:t>Multiplayer</a:t>
            </a:r>
            <a:endParaRPr lang="ro-RO" dirty="0"/>
          </a:p>
          <a:p>
            <a:r>
              <a:rPr lang="ro-RO" dirty="0"/>
              <a:t>3 runde</a:t>
            </a:r>
          </a:p>
          <a:p>
            <a:r>
              <a:rPr lang="ro-RO" dirty="0" err="1"/>
              <a:t>Carti</a:t>
            </a:r>
            <a:r>
              <a:rPr lang="ro-RO" dirty="0"/>
              <a:t> de personaje</a:t>
            </a:r>
          </a:p>
          <a:p>
            <a:r>
              <a:rPr lang="ro-RO" dirty="0"/>
              <a:t>Campionatul Mondial de Fotbal 2018 </a:t>
            </a:r>
          </a:p>
          <a:p>
            <a:r>
              <a:rPr lang="ro-RO" dirty="0" err="1"/>
              <a:t>Carti</a:t>
            </a:r>
            <a:r>
              <a:rPr lang="ro-RO" dirty="0"/>
              <a:t> de tip lider</a:t>
            </a:r>
          </a:p>
          <a:p>
            <a:r>
              <a:rPr lang="ro-RO" dirty="0" err="1"/>
              <a:t>Carti</a:t>
            </a:r>
            <a:r>
              <a:rPr lang="ro-RO" dirty="0"/>
              <a:t> </a:t>
            </a:r>
            <a:r>
              <a:rPr lang="ro-RO" dirty="0" err="1"/>
              <a:t>functionale</a:t>
            </a:r>
            <a:endParaRPr lang="en-US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88E10C48-F963-4F2D-97D1-28863EA874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92" b="12031"/>
          <a:stretch/>
        </p:blipFill>
        <p:spPr>
          <a:xfrm>
            <a:off x="3932622" y="1482753"/>
            <a:ext cx="3375572" cy="1946247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0481C389-5402-4780-92ED-9D18C7CBF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5332" y="1482753"/>
            <a:ext cx="2567152" cy="2567152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9D306A36-8E38-4E28-9FB0-4D2E4C0931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9932" y="4194658"/>
            <a:ext cx="4269171" cy="228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5865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0033081-9F1F-48B5-B91E-B22F82623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Tehnologii Folosite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4852CCCB-3865-4B48-9689-97A853995B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  <a:p>
            <a:r>
              <a:rPr lang="ro-RO" dirty="0" err="1"/>
              <a:t>Unity</a:t>
            </a:r>
            <a:endParaRPr lang="ro-RO" dirty="0"/>
          </a:p>
          <a:p>
            <a:r>
              <a:rPr lang="ro-RO" dirty="0" err="1"/>
              <a:t>Photoshop</a:t>
            </a:r>
            <a:endParaRPr lang="ro-RO" dirty="0"/>
          </a:p>
          <a:p>
            <a:r>
              <a:rPr lang="ro-RO" dirty="0"/>
              <a:t>C#</a:t>
            </a:r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5149B43F-5F57-4884-907A-81CBA292EB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7737" y="1408942"/>
            <a:ext cx="2779226" cy="2427334"/>
          </a:xfrm>
          <a:prstGeom prst="rect">
            <a:avLst/>
          </a:prstGeom>
        </p:spPr>
      </p:pic>
      <p:pic>
        <p:nvPicPr>
          <p:cNvPr id="7" name="Imagine 6">
            <a:extLst>
              <a:ext uri="{FF2B5EF4-FFF2-40B4-BE49-F238E27FC236}">
                <a16:creationId xmlns:a16="http://schemas.microsoft.com/office/drawing/2014/main" id="{AB45B198-C92D-4A51-8CB2-D1213B025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0460" y="1713186"/>
            <a:ext cx="2575334" cy="2816772"/>
          </a:xfrm>
          <a:prstGeom prst="rect">
            <a:avLst/>
          </a:prstGeo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9773498F-FA33-40B8-8699-8E3195A1E5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1191" y="4048281"/>
            <a:ext cx="3951834" cy="2628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1188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72ACBA73-D219-42DD-90DB-CC9533290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Arhitectura</a:t>
            </a:r>
            <a:endParaRPr lang="en-US" dirty="0"/>
          </a:p>
        </p:txBody>
      </p:sp>
      <p:sp>
        <p:nvSpPr>
          <p:cNvPr id="3" name="Substituent conținut 2">
            <a:extLst>
              <a:ext uri="{FF2B5EF4-FFF2-40B4-BE49-F238E27FC236}">
                <a16:creationId xmlns:a16="http://schemas.microsoft.com/office/drawing/2014/main" id="{08B508F1-87DF-45F3-B246-BA17A6BFF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 dirty="0"/>
          </a:p>
          <a:p>
            <a:endParaRPr lang="ro-RO" dirty="0"/>
          </a:p>
          <a:p>
            <a:r>
              <a:rPr lang="ro-RO" dirty="0"/>
              <a:t>Model client-server</a:t>
            </a:r>
          </a:p>
          <a:p>
            <a:r>
              <a:rPr lang="ro-RO" dirty="0"/>
              <a:t>Event-</a:t>
            </a:r>
            <a:r>
              <a:rPr lang="ro-RO" dirty="0" err="1"/>
              <a:t>driven</a:t>
            </a:r>
            <a:r>
              <a:rPr lang="ro-RO" dirty="0"/>
              <a:t> </a:t>
            </a:r>
            <a:r>
              <a:rPr lang="ro-RO" dirty="0" err="1"/>
              <a:t>architecture</a:t>
            </a:r>
            <a:endParaRPr lang="ro-RO" dirty="0"/>
          </a:p>
          <a:p>
            <a:r>
              <a:rPr lang="ro-RO" dirty="0"/>
              <a:t>Server: distribuire </a:t>
            </a:r>
            <a:r>
              <a:rPr lang="ro-RO" dirty="0" err="1"/>
              <a:t>carti</a:t>
            </a:r>
            <a:endParaRPr lang="ro-RO" dirty="0"/>
          </a:p>
          <a:p>
            <a:r>
              <a:rPr lang="ro-RO" dirty="0"/>
              <a:t>Client: </a:t>
            </a:r>
            <a:r>
              <a:rPr lang="ro-RO" dirty="0" err="1"/>
              <a:t>interfata</a:t>
            </a:r>
            <a:r>
              <a:rPr lang="ro-RO" dirty="0"/>
              <a:t> grafica, logica de calculare scor</a:t>
            </a:r>
            <a:endParaRPr lang="en-US" dirty="0"/>
          </a:p>
        </p:txBody>
      </p:sp>
      <p:pic>
        <p:nvPicPr>
          <p:cNvPr id="5" name="Imagine 4">
            <a:extLst>
              <a:ext uri="{FF2B5EF4-FFF2-40B4-BE49-F238E27FC236}">
                <a16:creationId xmlns:a16="http://schemas.microsoft.com/office/drawing/2014/main" id="{C8863F93-84C6-4046-97CE-6C0EFEE830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4823" y="978408"/>
            <a:ext cx="5120503" cy="338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1407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28676EF8-787A-441D-8370-9E0D14138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Ecran de </a:t>
            </a:r>
            <a:r>
              <a:rPr lang="ro-RO" dirty="0" err="1"/>
              <a:t>Selectie</a:t>
            </a:r>
            <a:r>
              <a:rPr lang="ro-RO" dirty="0"/>
              <a:t> </a:t>
            </a:r>
            <a:r>
              <a:rPr lang="ro-RO" dirty="0" err="1"/>
              <a:t>carti</a:t>
            </a:r>
            <a:r>
              <a:rPr lang="ro-RO" dirty="0"/>
              <a:t> Personaje</a:t>
            </a:r>
            <a:endParaRPr lang="en-US" dirty="0"/>
          </a:p>
        </p:txBody>
      </p:sp>
      <p:pic>
        <p:nvPicPr>
          <p:cNvPr id="1026" name="Picture 2" descr="https://lh3.googleusercontent.com/pE6UA5ML3BZHzDaCGJqjfWkE_i3M9CPDQaFi5H-qm0TWHFq4d61J6AsleMD-hZNoY8lWY0z__e14Z8HP76o011XX2TuqQh8dSdDBCDVrFzNTaAmIIFdTID_nQUrMoGEBGMdpORD4">
            <a:extLst>
              <a:ext uri="{FF2B5EF4-FFF2-40B4-BE49-F238E27FC236}">
                <a16:creationId xmlns:a16="http://schemas.microsoft.com/office/drawing/2014/main" id="{9474321C-243D-4A37-A1B4-28695488AD5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9" t="14941" r="575" b="9257"/>
          <a:stretch/>
        </p:blipFill>
        <p:spPr bwMode="auto">
          <a:xfrm>
            <a:off x="1251678" y="2265026"/>
            <a:ext cx="8443798" cy="36409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69867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00A7D441-EBA4-41B8-B9D4-A82E040EA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Ecran Alegere Lider</a:t>
            </a:r>
            <a:endParaRPr lang="en-US" dirty="0"/>
          </a:p>
        </p:txBody>
      </p:sp>
      <p:pic>
        <p:nvPicPr>
          <p:cNvPr id="2050" name="Picture 2" descr="https://lh6.googleusercontent.com/wEpZAk7Dsjqekj6HvEWQCKc2Q2P928-eeMHwAPgbnPrptMDJWWNGab4vhCvTFek3ktIkRKwZFUbQS2fQNy8FSkfLxOrlI-Z2y0xfbwCAXsD7Nm3gwNr1ZySu0VhNd_QLQfhzJT71">
            <a:extLst>
              <a:ext uri="{FF2B5EF4-FFF2-40B4-BE49-F238E27FC236}">
                <a16:creationId xmlns:a16="http://schemas.microsoft.com/office/drawing/2014/main" id="{5274D791-64BC-4481-B983-08D2242FF3D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" t="4056" r="758" b="6905"/>
          <a:stretch/>
        </p:blipFill>
        <p:spPr bwMode="auto">
          <a:xfrm>
            <a:off x="1251678" y="1874517"/>
            <a:ext cx="8607105" cy="4383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0816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99EB5289-38D3-41AA-AA5A-E446C1B69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Ecran In timpul jocului</a:t>
            </a:r>
            <a:endParaRPr lang="en-US" dirty="0"/>
          </a:p>
        </p:txBody>
      </p:sp>
      <p:pic>
        <p:nvPicPr>
          <p:cNvPr id="3076" name="Picture 4" descr="https://lh6.googleusercontent.com/qERBOSdp9u_bf7rDDcs29t4Fzb7B9jRRykGv7iUyc3U48_Ysx_0UdPbbzEVxdNbVcXwJvEBAM6r3Xs746wS4R39DTHvMBhvsLrzFgEYDZBNwWNWJVpfv1GiYrWSf09DH2gisUNWJ">
            <a:extLst>
              <a:ext uri="{FF2B5EF4-FFF2-40B4-BE49-F238E27FC236}">
                <a16:creationId xmlns:a16="http://schemas.microsoft.com/office/drawing/2014/main" id="{256BB58B-99A0-4A1F-B227-BA2B9A7614E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0950" y="2654802"/>
            <a:ext cx="10179050" cy="285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26204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u 1">
            <a:extLst>
              <a:ext uri="{FF2B5EF4-FFF2-40B4-BE49-F238E27FC236}">
                <a16:creationId xmlns:a16="http://schemas.microsoft.com/office/drawing/2014/main" id="{4D7BABA0-3230-4028-AC65-BE1461DB9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Useless</a:t>
            </a:r>
            <a:r>
              <a:rPr lang="ro-RO" dirty="0"/>
              <a:t> </a:t>
            </a:r>
            <a:r>
              <a:rPr lang="ro-RO" dirty="0" err="1"/>
              <a:t>slide</a:t>
            </a:r>
            <a:endParaRPr lang="en-US" dirty="0"/>
          </a:p>
        </p:txBody>
      </p:sp>
      <p:pic>
        <p:nvPicPr>
          <p:cNvPr id="5" name="Substituent conținut 4">
            <a:extLst>
              <a:ext uri="{FF2B5EF4-FFF2-40B4-BE49-F238E27FC236}">
                <a16:creationId xmlns:a16="http://schemas.microsoft.com/office/drawing/2014/main" id="{650C528C-C745-4B90-B58E-19A9369365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1678" y="2391103"/>
            <a:ext cx="3221602" cy="3594100"/>
          </a:xfrm>
        </p:spPr>
      </p:pic>
      <p:pic>
        <p:nvPicPr>
          <p:cNvPr id="9" name="Imagine 8">
            <a:extLst>
              <a:ext uri="{FF2B5EF4-FFF2-40B4-BE49-F238E27FC236}">
                <a16:creationId xmlns:a16="http://schemas.microsoft.com/office/drawing/2014/main" id="{B6094CF6-9081-404A-AD95-8D0FC33727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7" t="1660" r="2975" b="3293"/>
          <a:stretch/>
        </p:blipFill>
        <p:spPr>
          <a:xfrm>
            <a:off x="5465379" y="1149291"/>
            <a:ext cx="6061094" cy="4051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529207"/>
      </p:ext>
    </p:extLst>
  </p:cSld>
  <p:clrMapOvr>
    <a:masterClrMapping/>
  </p:clrMapOvr>
</p:sld>
</file>

<file path=ppt/theme/theme1.xml><?xml version="1.0" encoding="utf-8"?>
<a:theme xmlns:a="http://schemas.openxmlformats.org/drawingml/2006/main" name="Ecuson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TM10001106[[fn=Insignă]]</Template>
  <TotalTime>100</TotalTime>
  <Words>66</Words>
  <Application>Microsoft Office PowerPoint</Application>
  <PresentationFormat>Ecran lat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Fonturi utilizate</vt:lpstr>
      </vt:variant>
      <vt:variant>
        <vt:i4>3</vt:i4>
      </vt:variant>
      <vt:variant>
        <vt:lpstr>Temă</vt:lpstr>
      </vt:variant>
      <vt:variant>
        <vt:i4>1</vt:i4>
      </vt:variant>
      <vt:variant>
        <vt:lpstr>Titluri diapozitive</vt:lpstr>
      </vt:variant>
      <vt:variant>
        <vt:i4>10</vt:i4>
      </vt:variant>
    </vt:vector>
  </HeadingPairs>
  <TitlesOfParts>
    <vt:vector size="14" baseType="lpstr">
      <vt:lpstr>Arial</vt:lpstr>
      <vt:lpstr>Gill Sans MT</vt:lpstr>
      <vt:lpstr>Impact</vt:lpstr>
      <vt:lpstr>Ecuson</vt:lpstr>
      <vt:lpstr>Cardboard game</vt:lpstr>
      <vt:lpstr>Echipa</vt:lpstr>
      <vt:lpstr>Scurta descriere</vt:lpstr>
      <vt:lpstr>Tehnologii Folosite</vt:lpstr>
      <vt:lpstr>Arhitectura</vt:lpstr>
      <vt:lpstr>Ecran de Selectie carti Personaje</vt:lpstr>
      <vt:lpstr>Ecran Alegere Lider</vt:lpstr>
      <vt:lpstr>Ecran In timpul jocului</vt:lpstr>
      <vt:lpstr>Useless slide</vt:lpstr>
      <vt:lpstr>Game 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Cardboard game</dc:title>
  <dc:creator>Cristiana Tolea</dc:creator>
  <cp:lastModifiedBy>Cristiana Tolea</cp:lastModifiedBy>
  <cp:revision>5</cp:revision>
  <dcterms:created xsi:type="dcterms:W3CDTF">2018-11-04T20:27:09Z</dcterms:created>
  <dcterms:modified xsi:type="dcterms:W3CDTF">2018-11-04T22:07:53Z</dcterms:modified>
</cp:coreProperties>
</file>

<file path=docProps/thumbnail.jpeg>
</file>